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9144000" cy="6858000" type="screen4x3"/>
  <p:notesSz cx="6781800" cy="99187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A11C"/>
    <a:srgbClr val="003366"/>
    <a:srgbClr val="EAB200"/>
    <a:srgbClr val="BC8F00"/>
    <a:srgbClr val="000066"/>
    <a:srgbClr val="000099"/>
    <a:srgbClr val="0000CC"/>
    <a:srgbClr val="0066CC"/>
    <a:srgbClr val="FFD653"/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6" autoAdjust="0"/>
    <p:restoredTop sz="97354" autoAdjust="0"/>
  </p:normalViewPr>
  <p:slideViewPr>
    <p:cSldViewPr>
      <p:cViewPr>
        <p:scale>
          <a:sx n="100" d="100"/>
          <a:sy n="100" d="100"/>
        </p:scale>
        <p:origin x="-708" y="13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1451" y="0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7F0F0-FB36-4A4B-86A9-5A39881EB5B4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1451" y="9421044"/>
            <a:ext cx="293878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DEEF5-3F31-4AC1-8736-A9D19107F1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8902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FC70E-A813-47A7-BEB7-F7B2D14CD67F}" type="datetimeFigureOut">
              <a:rPr lang="ru-RU" smtClean="0"/>
              <a:pPr/>
              <a:t>21.03.2013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1700"/>
            <a:ext cx="5426075" cy="4462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1813"/>
            <a:ext cx="293846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D7AE8-ED31-4D13-B53C-D3EF7A4BDF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224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3"/>
          <p:cNvSpPr>
            <a:spLocks noChangeArrowheads="1"/>
          </p:cNvSpPr>
          <p:nvPr userDrawn="1"/>
        </p:nvSpPr>
        <p:spPr bwMode="auto">
          <a:xfrm>
            <a:off x="4275997" y="-874713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2400">
              <a:solidFill>
                <a:srgbClr val="000000"/>
              </a:solidFill>
              <a:latin typeface="Arial" pitchFamily="34" charset="0"/>
            </a:endParaRPr>
          </a:p>
        </p:txBody>
      </p:sp>
      <p:pic>
        <p:nvPicPr>
          <p:cNvPr id="5" name="Picture 7" descr="OeTTINGER_presentation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76200" y="-228600"/>
            <a:ext cx="92964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385" y="2286000"/>
            <a:ext cx="7737231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769" y="3124205"/>
            <a:ext cx="6400800" cy="919163"/>
          </a:xfrm>
        </p:spPr>
        <p:txBody>
          <a:bodyPr anchor="ctr"/>
          <a:lstStyle>
            <a:lvl1pPr marL="0" indent="0" algn="ctr">
              <a:lnSpc>
                <a:spcPct val="120000"/>
              </a:lnSpc>
              <a:defRPr sz="2000">
                <a:latin typeface="Lucida Grande CY" pitchFamily="-112" charset="-52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75DC9-85A7-420C-BE2D-73332DAB96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987312" y="457200"/>
            <a:ext cx="1094642" cy="5410200"/>
          </a:xfrm>
        </p:spPr>
        <p:txBody>
          <a:bodyPr vert="eaVert"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3385" y="457200"/>
            <a:ext cx="3143250" cy="5410200"/>
          </a:xfrm>
        </p:spPr>
        <p:txBody>
          <a:bodyPr vert="eaVert"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9216D-992B-4842-BB19-FC79D859E7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54EF7-E8D2-44FC-A7A9-F564B663B4E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35" y="4406909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B3BD0-4DEF-4442-B5E5-C27C4BA1D5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3385" y="990600"/>
            <a:ext cx="2110154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54215" y="990600"/>
            <a:ext cx="2110154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124AD-645E-4020-98F2-54B54FCC13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274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274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7EF67-D279-4D39-A416-E5FC77F9ED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36AC2-D2B9-47D1-9434-DD2836C57A9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9728F-FACD-41D0-B651-08A252F05E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35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38" y="273057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8C940-20DF-447C-A623-5DA0D4EFC5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86847-379F-4C98-88D7-BCF7E80AA9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5877" y="6324600"/>
            <a:ext cx="120161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C2D5DFF-C01B-4E5F-B0CA-241CBFF37386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7" name="Rectangle 33"/>
          <p:cNvSpPr>
            <a:spLocks noGrp="1" noChangeArrowheads="1"/>
          </p:cNvSpPr>
          <p:nvPr>
            <p:ph type="title"/>
          </p:nvPr>
        </p:nvSpPr>
        <p:spPr bwMode="auto">
          <a:xfrm>
            <a:off x="703388" y="457200"/>
            <a:ext cx="437856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3388" y="990600"/>
            <a:ext cx="780756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9" name="Picture 5" descr="OeTTINGER_presentation2.jpg"/>
          <p:cNvPicPr>
            <a:picLocks noChangeAspect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0" y="-327024"/>
            <a:ext cx="9144000" cy="718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Lucida Grande CY" pitchFamily="-112" charset="-52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Lucida Grande CY" pitchFamily="-112" charset="-52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Lucida Grande CY" pitchFamily="-112" charset="-52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Lucida Grande CY" pitchFamily="-112" charset="-52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Lucida Grande CY" pitchFamily="-112" charset="-52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Lucida Grande CY" pitchFamily="-112" charset="-52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Lucida Grande CY" pitchFamily="-112" charset="-52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Lucida Grande CY" pitchFamily="-112" charset="-52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9999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–"/>
        <a:defRPr sz="900" i="1">
          <a:solidFill>
            <a:srgbClr val="999999"/>
          </a:solidFill>
          <a:latin typeface="+mn-lt"/>
          <a:ea typeface="+mn-ea"/>
        </a:defRPr>
      </a:lvl2pPr>
      <a:lvl3pPr marL="1181100" indent="-2667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200" b="1">
          <a:solidFill>
            <a:srgbClr val="999999"/>
          </a:solidFill>
          <a:latin typeface="+mn-lt"/>
          <a:ea typeface="+mn-ea"/>
        </a:defRPr>
      </a:lvl3pPr>
      <a:lvl4pPr marL="1638300" indent="-2667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rgbClr val="999999"/>
          </a:solidFill>
          <a:latin typeface="+mn-lt"/>
          <a:ea typeface="+mn-ea"/>
        </a:defRPr>
      </a:lvl4pPr>
      <a:lvl5pPr marL="2095500" indent="-2667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999999"/>
          </a:solidFill>
          <a:latin typeface="+mn-lt"/>
          <a:ea typeface="+mn-ea"/>
        </a:defRPr>
      </a:lvl5pPr>
      <a:lvl6pPr marL="255270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999999"/>
          </a:solidFill>
          <a:latin typeface="+mn-lt"/>
          <a:ea typeface="+mn-ea"/>
        </a:defRPr>
      </a:lvl6pPr>
      <a:lvl7pPr marL="300990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999999"/>
          </a:solidFill>
          <a:latin typeface="+mn-lt"/>
          <a:ea typeface="+mn-ea"/>
        </a:defRPr>
      </a:lvl7pPr>
      <a:lvl8pPr marL="346710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999999"/>
          </a:solidFill>
          <a:latin typeface="+mn-lt"/>
          <a:ea typeface="+mn-ea"/>
        </a:defRPr>
      </a:lvl8pPr>
      <a:lvl9pPr marL="3924300" indent="-2667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99999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Y:\DFSGROUPS\Brand Marketing\Division Beer\Oettinger\NK\Портфель марок\OeTTINGER\Картинки\Logo_Oettinger_MEDAL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58082" y="-142900"/>
            <a:ext cx="1175651" cy="79527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9400" y="908720"/>
            <a:ext cx="4606283" cy="3499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0" y="-142900"/>
            <a:ext cx="9144000" cy="795271"/>
            <a:chOff x="0" y="-142900"/>
            <a:chExt cx="9144000" cy="795271"/>
          </a:xfrm>
        </p:grpSpPr>
        <p:sp>
          <p:nvSpPr>
            <p:cNvPr id="24" name="TextBox 23"/>
            <p:cNvSpPr txBox="1"/>
            <p:nvPr/>
          </p:nvSpPr>
          <p:spPr>
            <a:xfrm>
              <a:off x="0" y="-142900"/>
              <a:ext cx="9144000" cy="523220"/>
            </a:xfrm>
            <a:prstGeom prst="rect">
              <a:avLst/>
            </a:prstGeom>
            <a:solidFill>
              <a:srgbClr val="003366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Представляем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OeTTINGER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Alkoholfrei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" descr="Y:\DFSGROUPS\Brand Marketing\Division Beer\Oettinger\NK\Портфель марок\OeTTINGER\Картинки\Logo_Oettinger_MEDALS.jpg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7358082" y="-142900"/>
              <a:ext cx="1175651" cy="795271"/>
            </a:xfrm>
            <a:prstGeom prst="rect">
              <a:avLst/>
            </a:prstGeom>
            <a:noFill/>
          </p:spPr>
        </p:pic>
      </p:grpSp>
      <p:sp>
        <p:nvSpPr>
          <p:cNvPr id="31" name="Прямоугольник 30"/>
          <p:cNvSpPr/>
          <p:nvPr/>
        </p:nvSpPr>
        <p:spPr>
          <a:xfrm>
            <a:off x="120477" y="1484784"/>
            <a:ext cx="4089877" cy="2585323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Бренд-позиционирование:</a:t>
            </a: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Первое в России</a:t>
            </a:r>
          </a:p>
          <a:p>
            <a:pPr marL="171450" indent="-171450">
              <a:buFont typeface="Arial" pitchFamily="34" charset="0"/>
              <a:buChar char="•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Безалкогольное</a:t>
            </a:r>
          </a:p>
          <a:p>
            <a:pPr marL="171450" indent="-171450">
              <a:buFont typeface="Arial" pitchFamily="34" charset="0"/>
              <a:buChar char="•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Пшеничное</a:t>
            </a:r>
          </a:p>
          <a:p>
            <a:pPr marL="171450" indent="-171450">
              <a:buFont typeface="Arial" pitchFamily="34" charset="0"/>
              <a:buChar char="•"/>
            </a:pPr>
            <a:endParaRPr lang="ru-RU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Пиво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759124" y="4804937"/>
            <a:ext cx="5884645" cy="338554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Цена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OeTTINGER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Alkoholfrei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=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Цена «Балтика 0» 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331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4864110"/>
            <a:ext cx="2974109" cy="19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2" descr="Y:\DFSGROUPS\Brand Marketing\Division Beer\Oettinger\NK\Портфель марок\OeTTINGER\Картинки\Logo_Oettinger_MEDAL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8082" y="-142900"/>
            <a:ext cx="1175651" cy="79527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865984"/>
            <a:ext cx="2853604" cy="21680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0" y="-142900"/>
            <a:ext cx="9144000" cy="795271"/>
            <a:chOff x="0" y="-142900"/>
            <a:chExt cx="9144000" cy="795271"/>
          </a:xfrm>
        </p:grpSpPr>
        <p:sp>
          <p:nvSpPr>
            <p:cNvPr id="24" name="TextBox 23"/>
            <p:cNvSpPr txBox="1"/>
            <p:nvPr/>
          </p:nvSpPr>
          <p:spPr>
            <a:xfrm>
              <a:off x="0" y="-142900"/>
              <a:ext cx="9144000" cy="523220"/>
            </a:xfrm>
            <a:prstGeom prst="rect">
              <a:avLst/>
            </a:prstGeom>
            <a:solidFill>
              <a:srgbClr val="003366"/>
            </a:solidFill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chemeClr val="bg1"/>
                  </a:solidFill>
                </a:rPr>
                <a:t>Представляем </a:t>
              </a:r>
              <a:r>
                <a:rPr lang="en-US" sz="2800" b="1" dirty="0" err="1" smtClean="0">
                  <a:solidFill>
                    <a:schemeClr val="bg1"/>
                  </a:solidFill>
                </a:rPr>
                <a:t>OeTTINGER</a:t>
              </a:r>
              <a:r>
                <a:rPr lang="en-US" sz="2800" b="1" dirty="0" smtClean="0">
                  <a:solidFill>
                    <a:schemeClr val="bg1"/>
                  </a:solidFill>
                </a:rPr>
                <a:t> Alkoholfrei</a:t>
              </a:r>
              <a:endParaRPr lang="ru-RU" sz="2800" b="1" dirty="0">
                <a:solidFill>
                  <a:schemeClr val="bg1"/>
                </a:solidFill>
              </a:endParaRPr>
            </a:p>
          </p:txBody>
        </p:sp>
        <p:pic>
          <p:nvPicPr>
            <p:cNvPr id="25" name="Picture 2" descr="Y:\DFSGROUPS\Brand Marketing\Division Beer\Oettinger\NK\Портфель марок\OeTTINGER\Картинки\Logo_Oettinger_MEDALS.jp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358082" y="-142900"/>
              <a:ext cx="1175651" cy="795271"/>
            </a:xfrm>
            <a:prstGeom prst="rect">
              <a:avLst/>
            </a:prstGeom>
            <a:noFill/>
          </p:spPr>
        </p:pic>
      </p:grpSp>
      <p:sp>
        <p:nvSpPr>
          <p:cNvPr id="32" name="Прямоугольник 31"/>
          <p:cNvSpPr/>
          <p:nvPr/>
        </p:nvSpPr>
        <p:spPr>
          <a:xfrm>
            <a:off x="371500" y="699577"/>
            <a:ext cx="8568952" cy="304698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CA11C"/>
                </a:solidFill>
              </a:rPr>
              <a:t>В жизни всегда есть место особым случаям, когда употребление пива просто не возможно </a:t>
            </a:r>
            <a:r>
              <a:rPr lang="ru-RU" sz="1600" b="1" dirty="0">
                <a:solidFill>
                  <a:srgbClr val="FCA11C"/>
                </a:solidFill>
              </a:rPr>
              <a:t>– </a:t>
            </a:r>
            <a:r>
              <a:rPr lang="ru-RU" sz="1600" b="1" dirty="0" smtClean="0">
                <a:solidFill>
                  <a:srgbClr val="FCA11C"/>
                </a:solidFill>
              </a:rPr>
              <a:t>на </a:t>
            </a:r>
            <a:r>
              <a:rPr lang="ru-RU" sz="1600" b="1" dirty="0">
                <a:solidFill>
                  <a:srgbClr val="FCA11C"/>
                </a:solidFill>
              </a:rPr>
              <a:t>работе, за рулем или после спорта…</a:t>
            </a: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Для тех, кто не привык отказывать себе в кружке вкуснейшего пшеничного пива, есть лучшее решение – </a:t>
            </a:r>
            <a:r>
              <a:rPr lang="en-US" sz="1600" b="1" dirty="0" err="1" smtClean="0">
                <a:solidFill>
                  <a:schemeClr val="accent2">
                    <a:lumMod val="50000"/>
                  </a:schemeClr>
                </a:solidFill>
              </a:rPr>
              <a:t>OeTTINGER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 Alkoholfrei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endParaRPr lang="en-US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Это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пшеничное безалкогольное пиво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сварено немецкими пивоварами с особой тщательностью, на основе многолетнего опыта пивоварения компании </a:t>
            </a:r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OeTTINGER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 соответствии со всеми стандартами качества.    </a:t>
            </a:r>
          </a:p>
          <a:p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1600" dirty="0" err="1" smtClean="0">
                <a:solidFill>
                  <a:schemeClr val="accent2">
                    <a:lumMod val="50000"/>
                  </a:schemeClr>
                </a:solidFill>
              </a:rPr>
              <a:t>OeTTINGER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Alkoholfrei –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это первое в России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немецкое безалкогольное пшеничное пиво с уникальным ароматом и мягким вкусом! 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6917" y="3771975"/>
            <a:ext cx="2570058" cy="1710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72"/>
          <a:stretch/>
        </p:blipFill>
        <p:spPr>
          <a:xfrm>
            <a:off x="6660232" y="5328018"/>
            <a:ext cx="2426559" cy="149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66531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 CY"/>
        <a:ea typeface="ＭＳ Ｐゴシック"/>
        <a:cs typeface="ＭＳ Ｐゴシック"/>
      </a:majorFont>
      <a:minorFont>
        <a:latin typeface="AGLettericaCondL-Regular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-52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-52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5885</TotalTime>
  <Words>112</Words>
  <Application>Microsoft Office PowerPoint</Application>
  <PresentationFormat>Экран 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Blank Presentation</vt:lpstr>
      <vt:lpstr>Слайд 1</vt:lpstr>
      <vt:lpstr>Слайд 2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dkustov</dc:creator>
  <cp:lastModifiedBy>1</cp:lastModifiedBy>
  <cp:revision>536</cp:revision>
  <dcterms:created xsi:type="dcterms:W3CDTF">2010-08-31T08:30:10Z</dcterms:created>
  <dcterms:modified xsi:type="dcterms:W3CDTF">2013-03-21T12:05:07Z</dcterms:modified>
</cp:coreProperties>
</file>